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15"/>
  </p:notesMasterIdLst>
  <p:sldIdLst>
    <p:sldId id="334" r:id="rId3"/>
    <p:sldId id="266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4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37"/>
    <a:srgbClr val="056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50537-0DDB-4893-B5B1-3AB35B86030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BE8E-14AD-4BE4-BE4C-69C2B89233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53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04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43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653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7621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3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275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6828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99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23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25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87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448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92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09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2119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63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08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574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2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95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005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37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147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72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496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24EF2-B498-411F-84F6-DFDC7136B678}" type="datetimeFigureOut">
              <a:rPr lang="en-IN" smtClean="0"/>
              <a:t>27-10-2025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E07BA-9C56-4EA5-AACB-F2AF93B7339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539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56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408" y="348665"/>
            <a:ext cx="7983110" cy="3080335"/>
          </a:xfrm>
        </p:spPr>
        <p:txBody>
          <a:bodyPr/>
          <a:lstStyle/>
          <a:p>
            <a:r>
              <a:rPr lang="en-US" dirty="0"/>
              <a:t>Parivartan </a:t>
            </a:r>
            <a:br>
              <a:rPr lang="en-US" dirty="0"/>
            </a:br>
            <a:r>
              <a:rPr lang="en-US" dirty="0"/>
              <a:t>Automation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88A7B-8BDD-AD15-2FD4-81030B12D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840" y="283817"/>
            <a:ext cx="5775952" cy="430057"/>
          </a:xfrm>
          <a:prstGeom prst="rect">
            <a:avLst/>
          </a:prstGeom>
        </p:spPr>
      </p:pic>
      <p:pic>
        <p:nvPicPr>
          <p:cNvPr id="3" name="Picture 2" descr="A green square with a black border&#10;&#10;AI-generated content may be incorrect.">
            <a:extLst>
              <a:ext uri="{FF2B5EF4-FFF2-40B4-BE49-F238E27FC236}">
                <a16:creationId xmlns:a16="http://schemas.microsoft.com/office/drawing/2014/main" id="{5F5BE890-030B-A9F6-78A9-3DD0709A1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55" y="3696776"/>
            <a:ext cx="1957035" cy="195703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364860-F8B7-EB17-49E5-AF31E3C30E67}"/>
              </a:ext>
            </a:extLst>
          </p:cNvPr>
          <p:cNvSpPr txBox="1"/>
          <p:nvPr/>
        </p:nvSpPr>
        <p:spPr>
          <a:xfrm>
            <a:off x="8650984" y="5753811"/>
            <a:ext cx="285257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>
                <a:solidFill>
                  <a:srgbClr val="056839"/>
                </a:solidFill>
              </a:rPr>
              <a:t>Insight CMMS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2B57B-D130-EE3B-2974-149C2D8B05EF}"/>
              </a:ext>
            </a:extLst>
          </p:cNvPr>
          <p:cNvSpPr txBox="1"/>
          <p:nvPr/>
        </p:nvSpPr>
        <p:spPr>
          <a:xfrm>
            <a:off x="2556797" y="4086639"/>
            <a:ext cx="63979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</a:rPr>
              <a:t>Centralized Maintenance </a:t>
            </a:r>
          </a:p>
          <a:p>
            <a:r>
              <a:rPr lang="en-IN" sz="4000" b="1" dirty="0">
                <a:solidFill>
                  <a:schemeClr val="bg1"/>
                </a:solidFill>
              </a:rPr>
              <a:t>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AB733-2767-EB75-2F6F-8B6E639A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41"/>
          <a:stretch>
            <a:fillRect/>
          </a:stretch>
        </p:blipFill>
        <p:spPr>
          <a:xfrm>
            <a:off x="307775" y="261438"/>
            <a:ext cx="11576451" cy="6335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57D4AA-6518-8C5B-0564-178854046D53}"/>
              </a:ext>
            </a:extLst>
          </p:cNvPr>
          <p:cNvSpPr txBox="1"/>
          <p:nvPr/>
        </p:nvSpPr>
        <p:spPr>
          <a:xfrm>
            <a:off x="8698895" y="4175519"/>
            <a:ext cx="2166555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 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Access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Manuals</a:t>
            </a:r>
          </a:p>
        </p:txBody>
      </p:sp>
    </p:spTree>
    <p:extLst>
      <p:ext uri="{BB962C8B-B14F-4D97-AF65-F5344CB8AC3E}">
        <p14:creationId xmlns:p14="http://schemas.microsoft.com/office/powerpoint/2010/main" val="302742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152E7-20FE-C900-BCF4-9BF2CF9BDD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41"/>
          <a:stretch>
            <a:fillRect/>
          </a:stretch>
        </p:blipFill>
        <p:spPr>
          <a:xfrm>
            <a:off x="307775" y="261438"/>
            <a:ext cx="11576451" cy="6335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89AE2B-D678-34E0-D6E8-93DBDAF7FF72}"/>
              </a:ext>
            </a:extLst>
          </p:cNvPr>
          <p:cNvSpPr txBox="1"/>
          <p:nvPr/>
        </p:nvSpPr>
        <p:spPr>
          <a:xfrm>
            <a:off x="8436428" y="3743719"/>
            <a:ext cx="3034805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256876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D88C-5989-4007-4953-F54A4A34B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0609" y="3127248"/>
            <a:ext cx="6117381" cy="3017520"/>
          </a:xfrm>
        </p:spPr>
        <p:txBody>
          <a:bodyPr/>
          <a:lstStyle/>
          <a:p>
            <a:r>
              <a:rPr lang="en-US" dirty="0"/>
              <a:t>Kamala Prasad</a:t>
            </a:r>
          </a:p>
          <a:p>
            <a:r>
              <a:rPr lang="en-US" dirty="0"/>
              <a:t>+91 8318768865</a:t>
            </a:r>
          </a:p>
          <a:p>
            <a:r>
              <a:rPr lang="en-US" dirty="0"/>
              <a:t>kpverma@parivartanautomation.com</a:t>
            </a:r>
          </a:p>
          <a:p>
            <a:r>
              <a:rPr lang="en-US" dirty="0"/>
              <a:t>www.parivartanautomation.com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BFF3D-5732-4A3E-96EE-E9FEA8DA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41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D5BFD3-E1DB-77C1-F88B-FAD7429A7849}"/>
              </a:ext>
            </a:extLst>
          </p:cNvPr>
          <p:cNvSpPr txBox="1"/>
          <p:nvPr/>
        </p:nvSpPr>
        <p:spPr>
          <a:xfrm>
            <a:off x="914400" y="1720840"/>
            <a:ext cx="280076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</a:p>
          <a:p>
            <a:r>
              <a:rPr lang="en-I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</a:p>
          <a:p>
            <a:r>
              <a:rPr lang="en-I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240663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179FF8-0FAD-45F5-1377-50D124BB4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41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F82D0-8660-0382-261B-4F8B340BAA44}"/>
              </a:ext>
            </a:extLst>
          </p:cNvPr>
          <p:cNvSpPr txBox="1"/>
          <p:nvPr/>
        </p:nvSpPr>
        <p:spPr>
          <a:xfrm>
            <a:off x="8698895" y="4175519"/>
            <a:ext cx="3034805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 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Upcoming 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368522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6301C2E-57EE-B38A-0CFF-1F72C4A88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41"/>
          <a:stretch>
            <a:fillRect/>
          </a:stretch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9A01E5-49DF-C709-E125-D230736CF2FA}"/>
              </a:ext>
            </a:extLst>
          </p:cNvPr>
          <p:cNvSpPr txBox="1"/>
          <p:nvPr/>
        </p:nvSpPr>
        <p:spPr>
          <a:xfrm>
            <a:off x="8698895" y="4175519"/>
            <a:ext cx="263726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Checks</a:t>
            </a:r>
          </a:p>
        </p:txBody>
      </p:sp>
    </p:spTree>
    <p:extLst>
      <p:ext uri="{BB962C8B-B14F-4D97-AF65-F5344CB8AC3E}">
        <p14:creationId xmlns:p14="http://schemas.microsoft.com/office/powerpoint/2010/main" val="119327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41CD037-C006-8874-E0B7-036A31A77A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41"/>
          <a:stretch>
            <a:fillRect/>
          </a:stretch>
        </p:blipFill>
        <p:spPr>
          <a:xfrm>
            <a:off x="307775" y="261438"/>
            <a:ext cx="11576451" cy="6335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417AC7-AA24-2C5E-5282-E7B2EF7D50A7}"/>
              </a:ext>
            </a:extLst>
          </p:cNvPr>
          <p:cNvSpPr txBox="1"/>
          <p:nvPr/>
        </p:nvSpPr>
        <p:spPr>
          <a:xfrm>
            <a:off x="8698895" y="4175519"/>
            <a:ext cx="3034805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290667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C79CFF-A8E5-9845-FE46-8AD151EE57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41"/>
          <a:stretch>
            <a:fillRect/>
          </a:stretch>
        </p:blipFill>
        <p:spPr>
          <a:xfrm>
            <a:off x="307775" y="261438"/>
            <a:ext cx="11576451" cy="6335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4F389-99CE-486C-8F34-8E5CE8E0D4B2}"/>
              </a:ext>
            </a:extLst>
          </p:cNvPr>
          <p:cNvSpPr txBox="1"/>
          <p:nvPr/>
        </p:nvSpPr>
        <p:spPr>
          <a:xfrm>
            <a:off x="8698895" y="4175519"/>
            <a:ext cx="2935997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Weekly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Hours</a:t>
            </a:r>
          </a:p>
        </p:txBody>
      </p:sp>
    </p:spTree>
    <p:extLst>
      <p:ext uri="{BB962C8B-B14F-4D97-AF65-F5344CB8AC3E}">
        <p14:creationId xmlns:p14="http://schemas.microsoft.com/office/powerpoint/2010/main" val="333730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42FA6-E246-3406-6CD5-D7EAC5A240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41"/>
          <a:stretch>
            <a:fillRect/>
          </a:stretch>
        </p:blipFill>
        <p:spPr>
          <a:xfrm>
            <a:off x="307775" y="261438"/>
            <a:ext cx="11576451" cy="6335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40518D-6357-1FA2-15B9-D7CA56F4E6FD}"/>
              </a:ext>
            </a:extLst>
          </p:cNvPr>
          <p:cNvSpPr txBox="1"/>
          <p:nvPr/>
        </p:nvSpPr>
        <p:spPr>
          <a:xfrm>
            <a:off x="8698895" y="4175519"/>
            <a:ext cx="246574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247373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C2011-7DF0-BA8E-CADA-A83CD0EB99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" b="12394"/>
          <a:stretch>
            <a:fillRect/>
          </a:stretch>
        </p:blipFill>
        <p:spPr>
          <a:xfrm>
            <a:off x="307775" y="261438"/>
            <a:ext cx="11576451" cy="6335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F55CD5-5CFC-B6B1-7542-FC9BFBA98E57}"/>
              </a:ext>
            </a:extLst>
          </p:cNvPr>
          <p:cNvSpPr txBox="1"/>
          <p:nvPr/>
        </p:nvSpPr>
        <p:spPr>
          <a:xfrm>
            <a:off x="8698895" y="4175519"/>
            <a:ext cx="246574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321490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DACA0-9684-5340-5395-E0EC7D40AF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441"/>
          <a:stretch>
            <a:fillRect/>
          </a:stretch>
        </p:blipFill>
        <p:spPr>
          <a:xfrm>
            <a:off x="307775" y="261438"/>
            <a:ext cx="11576451" cy="63351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C519F1-AA14-B171-498B-97D3D6C2413F}"/>
              </a:ext>
            </a:extLst>
          </p:cNvPr>
          <p:cNvSpPr txBox="1"/>
          <p:nvPr/>
        </p:nvSpPr>
        <p:spPr>
          <a:xfrm>
            <a:off x="8698895" y="4175519"/>
            <a:ext cx="263726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Manage</a:t>
            </a:r>
          </a:p>
          <a:p>
            <a:r>
              <a:rPr lang="en-IN" sz="4000" b="1" dirty="0">
                <a:solidFill>
                  <a:srgbClr val="0068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Downtimes</a:t>
            </a:r>
          </a:p>
        </p:txBody>
      </p:sp>
    </p:spTree>
    <p:extLst>
      <p:ext uri="{BB962C8B-B14F-4D97-AF65-F5344CB8AC3E}">
        <p14:creationId xmlns:p14="http://schemas.microsoft.com/office/powerpoint/2010/main" val="177974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</TotalTime>
  <Words>63</Words>
  <Application>Microsoft Office PowerPoint</Application>
  <PresentationFormat>Widescreen</PresentationFormat>
  <Paragraphs>42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Times New Roman</vt:lpstr>
      <vt:lpstr>Univers</vt:lpstr>
      <vt:lpstr>Office 2013 - 2022 Theme</vt:lpstr>
      <vt:lpstr>GradientVTI</vt:lpstr>
      <vt:lpstr>Parivartan  Automation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SC22B141-RISHI VERMA 2022-BTECH-ELCOMENG</dc:creator>
  <cp:lastModifiedBy>SC22B141-RISHI VERMA 2022-BTECH-ELCOMENG</cp:lastModifiedBy>
  <cp:revision>3</cp:revision>
  <dcterms:created xsi:type="dcterms:W3CDTF">2025-10-13T18:50:16Z</dcterms:created>
  <dcterms:modified xsi:type="dcterms:W3CDTF">2025-10-27T13:53:30Z</dcterms:modified>
</cp:coreProperties>
</file>